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>
        <p:scale>
          <a:sx n="150" d="100"/>
          <a:sy n="150" d="100"/>
        </p:scale>
        <p:origin x="300" y="-7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2096196" y="493957"/>
            <a:ext cx="4931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】《 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別紙５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44832"/>
              </p:ext>
            </p:extLst>
          </p:nvPr>
        </p:nvGraphicFramePr>
        <p:xfrm>
          <a:off x="151072" y="799780"/>
          <a:ext cx="6589011" cy="8944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</a:t>
                      </a:r>
                      <a:r>
                        <a:rPr kumimoji="1" lang="ja-JP" altLang="en-US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よか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干潟交流塾「特異で多様な有明海を支える水と栄養塩の循環土」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４月２２ 日</a:t>
                      </a:r>
                      <a:r>
                        <a:rPr kumimoji="1" lang="ja-JP" altLang="en-US" sz="140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１３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時３０分</a:t>
                      </a:r>
                      <a:r>
                        <a:rPr kumimoji="1" lang="ja-JP" altLang="en-US" sz="140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 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１５時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468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</a:t>
                      </a:r>
                      <a:r>
                        <a:rPr kumimoji="1" lang="ja-JP" altLang="ja-JP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よか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干潟ビジターセンター「ひがさす」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59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佐賀市東与賀町大字田中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2757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番地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</a:t>
                      </a:r>
                      <a:r>
                        <a:rPr kumimoji="1" lang="ja-JP" altLang="ja-JP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よか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干潟ビジターセンター「ひがさす」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佐賀市東与賀町大字田中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2757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番地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0952-37-0515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higasasu@city.saga.lg.jp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 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25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853510" y="679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561781" y="679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277033" y="2284446"/>
            <a:ext cx="5444683" cy="507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1853510" y="6715191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1884668" y="493957"/>
            <a:ext cx="5245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】《 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1884668" y="2708116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1884668" y="3449734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1884668" y="4521938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1884668" y="7096992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1884668" y="8066285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1884668" y="8784816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4728</TotalTime>
  <Words>576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user</cp:lastModifiedBy>
  <cp:revision>649</cp:revision>
  <cp:lastPrinted>2022-07-11T11:10:24Z</cp:lastPrinted>
  <dcterms:created xsi:type="dcterms:W3CDTF">2021-06-21T06:44:25Z</dcterms:created>
  <dcterms:modified xsi:type="dcterms:W3CDTF">2023-04-06T06:55:02Z</dcterms:modified>
</cp:coreProperties>
</file>